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25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77.png" ContentType="image/png"/>
  <Override PartName="/ppt/media/image65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14.png" ContentType="image/png"/>
  <Override PartName="/ppt/media/image2.png" ContentType="image/png"/>
  <Override PartName="/ppt/media/image32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13.png" ContentType="image/png"/>
  <Override PartName="/ppt/media/image1.png" ContentType="image/png"/>
  <Override PartName="/ppt/media/image67.png" ContentType="image/png"/>
  <Override PartName="/ppt/media/image66.png" ContentType="image/png"/>
  <Override PartName="/ppt/media/image26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14.xml.rels" ContentType="application/vnd.openxmlformats-package.relationships+xml"/>
  <Override PartName="/ppt/slides/_rels/slide89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92.xml.rels" ContentType="application/vnd.openxmlformats-package.relationships+xml"/>
  <Override PartName="/ppt/slides/_rels/slide93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70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8.xml.rels" ContentType="application/vnd.openxmlformats-package.relationships+xml"/>
  <Override PartName="/ppt/slides/_rels/slide95.xml.rels" ContentType="application/vnd.openxmlformats-package.relationships+xml"/>
  <Override PartName="/ppt/slides/_rels/slide11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9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96.xml.rels" ContentType="application/vnd.openxmlformats-package.relationships+xml"/>
  <Override PartName="/ppt/slides/_rels/slide94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94.xml" ContentType="application/vnd.openxmlformats-officedocument.presentationml.slide+xml"/>
  <Override PartName="/ppt/slides/slide29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62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5.xml" ContentType="application/vnd.openxmlformats-officedocument.presentationml.slide+xml"/>
  <Override PartName="/ppt/slides/slide61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slide" Target="slides/slide97.xml"/><Relationship Id="rId10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22C7B3-54BC-49AC-B94D-FCFC1749F05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45C058-258F-44BF-8D91-3AE00CE63AF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F99650-0EAE-44A7-AFF4-0919F69D478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40437D-B8C8-49AB-A53D-58CC2C14381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0D429F-7E0F-432C-9DD1-6F547159FC7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E47744-CE8C-4A72-992B-55129862B73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18D5A3-7932-4370-B0A2-EFA7E3D3FB6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28F80E-B1CD-4F41-90D9-C4F7AD2C02E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A0A683-6E6A-4DB8-9387-11531AF12D3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C47B5E-0346-411B-A065-8AEFBDF619B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0A820F-AB01-428C-9AE8-4B335A2973B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9D71A5-B2B4-44B9-9A21-51856C61649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56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657A48D-B9D0-4A3F-8005-27A82151E3A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image" Target="../media/image76.png"/><Relationship Id="rId3" Type="http://schemas.openxmlformats.org/officeDocument/2006/relationships/image" Target="../media/image77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880" cy="2818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320" cy="20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4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82" name="TextBox 10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Box 11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5" name="TextBox 1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6" name="Прямоугольник со скругленными углами 6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4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roup 2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91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2" name="Прямоугольник со скругленными углами 6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93" name="TextBox 1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6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Рисунок 4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97" name="TextBox 1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TextBox 1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0" name="TextBox 1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7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03" name="Прямоугольник 5"/>
          <p:cNvSpPr/>
          <p:nvPr/>
        </p:nvSpPr>
        <p:spPr>
          <a:xfrm>
            <a:off x="1640880" y="458892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04" name="Изображение 40"/>
          <p:cNvSpPr/>
          <p:nvPr/>
        </p:nvSpPr>
        <p:spPr>
          <a:xfrm>
            <a:off x="867240" y="3587040"/>
            <a:ext cx="247680" cy="2476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160" cy="1124280"/>
          </a:xfrm>
          <a:prstGeom prst="rect">
            <a:avLst/>
          </a:prstGeom>
          <a:ln w="0">
            <a:noFill/>
          </a:ln>
        </p:spPr>
      </p:pic>
      <p:sp>
        <p:nvSpPr>
          <p:cNvPr id="406" name=""/>
          <p:cNvSpPr/>
          <p:nvPr/>
        </p:nvSpPr>
        <p:spPr>
          <a:xfrm>
            <a:off x="466200" y="1728360"/>
            <a:ext cx="473040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2024-08-28T10:21:57Z</dcterms:modified>
  <cp:revision>109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